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8" r:id="rId3"/>
    <p:sldId id="264" r:id="rId4"/>
    <p:sldId id="259" r:id="rId5"/>
    <p:sldId id="260" r:id="rId6"/>
    <p:sldId id="265" r:id="rId7"/>
    <p:sldId id="262" r:id="rId8"/>
    <p:sldId id="266" r:id="rId9"/>
    <p:sldId id="263" r:id="rId10"/>
    <p:sldId id="269" r:id="rId11"/>
    <p:sldId id="267" r:id="rId12"/>
    <p:sldId id="268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67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3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6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7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29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3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4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44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49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8495-D28F-4D90-8D23-EBEDAAD74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Uganda &amp; Rwanda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F2332-A45F-4B8C-AF9A-264CFE488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98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 posing for the camera&#10;&#10;Description automatically generated">
            <a:extLst>
              <a:ext uri="{FF2B5EF4-FFF2-40B4-BE49-F238E27FC236}">
                <a16:creationId xmlns:a16="http://schemas.microsoft.com/office/drawing/2014/main" id="{78207DAA-E79F-49A4-B2AC-24FBE3FD3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02"/>
          <a:stretch/>
        </p:blipFill>
        <p:spPr>
          <a:xfrm>
            <a:off x="200098" y="150000"/>
            <a:ext cx="5143500" cy="5019877"/>
          </a:xfrm>
          <a:prstGeom prst="rect">
            <a:avLst/>
          </a:prstGeom>
        </p:spPr>
      </p:pic>
      <p:pic>
        <p:nvPicPr>
          <p:cNvPr id="5" name="Picture 4" descr="A picture containing ground, sitting, indoor&#10;&#10;Description automatically generated">
            <a:extLst>
              <a:ext uri="{FF2B5EF4-FFF2-40B4-BE49-F238E27FC236}">
                <a16:creationId xmlns:a16="http://schemas.microsoft.com/office/drawing/2014/main" id="{ADC39D6E-026D-413A-BD00-905C21DA5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77"/>
          <a:stretch/>
        </p:blipFill>
        <p:spPr>
          <a:xfrm>
            <a:off x="4312678" y="2921502"/>
            <a:ext cx="3566644" cy="3786498"/>
          </a:xfrm>
          <a:prstGeom prst="rect">
            <a:avLst/>
          </a:prstGeom>
        </p:spPr>
      </p:pic>
      <p:pic>
        <p:nvPicPr>
          <p:cNvPr id="7" name="Picture 6" descr="A picture containing grass, outdoor, person, child&#10;&#10;Description automatically generated">
            <a:extLst>
              <a:ext uri="{FF2B5EF4-FFF2-40B4-BE49-F238E27FC236}">
                <a16:creationId xmlns:a16="http://schemas.microsoft.com/office/drawing/2014/main" id="{6147FAB0-3716-4A38-B865-C4069EC29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277" y="7500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2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98AB2269-F3CF-4064-A806-9A71DA719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386"/>
          <a:stretch/>
        </p:blipFill>
        <p:spPr>
          <a:xfrm>
            <a:off x="892457" y="3705196"/>
            <a:ext cx="4198523" cy="2979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D591906-D922-4B7F-9170-FFA8E3F47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6926" r="-5" b="7116"/>
          <a:stretch/>
        </p:blipFill>
        <p:spPr>
          <a:xfrm>
            <a:off x="190598" y="173559"/>
            <a:ext cx="2995381" cy="3432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003E221-2424-4719-A370-2651A5E8F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80" t="31180" r="17011" b="8917"/>
          <a:stretch/>
        </p:blipFill>
        <p:spPr>
          <a:xfrm>
            <a:off x="5219113" y="173559"/>
            <a:ext cx="5237869" cy="3832082"/>
          </a:xfrm>
          <a:prstGeom prst="rect">
            <a:avLst/>
          </a:prstGeom>
        </p:spPr>
      </p:pic>
      <p:pic>
        <p:nvPicPr>
          <p:cNvPr id="9" name="Picture 8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7A183DA2-9D95-485B-A827-1902828919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676"/>
          <a:stretch/>
        </p:blipFill>
        <p:spPr>
          <a:xfrm>
            <a:off x="7410566" y="4089068"/>
            <a:ext cx="4362510" cy="259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1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FC5056DB-B2B3-4651-8CB7-7B68F0637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3" r="1" b="1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B9584883-B585-4F74-A82B-0C1EBEB49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8" r="-4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3" name="Picture 12" descr="A group of peopl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01BCE2E1-BD9F-4CA6-B03E-5DD056FA0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2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Picture 2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6FF66A18-E20B-4EA6-AD1A-139CCA5339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439" r="1" b="28688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5" name="Picture 4" descr="A picture containing outdoor, ground, grass, tree&#10;&#10;Description automatically generated">
            <a:extLst>
              <a:ext uri="{FF2B5EF4-FFF2-40B4-BE49-F238E27FC236}">
                <a16:creationId xmlns:a16="http://schemas.microsoft.com/office/drawing/2014/main" id="{83912967-E582-4193-A8C0-D17124DB1E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075" r="-4" b="33952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0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1728720D-9187-4C32-9DBA-25E8CAAC8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14" b="14188"/>
          <a:stretch/>
        </p:blipFill>
        <p:spPr>
          <a:xfrm>
            <a:off x="6335954" y="150000"/>
            <a:ext cx="5647275" cy="2536930"/>
          </a:xfrm>
          <a:prstGeom prst="rect">
            <a:avLst/>
          </a:prstGeom>
        </p:spPr>
      </p:pic>
      <p:pic>
        <p:nvPicPr>
          <p:cNvPr id="7" name="Picture 6" descr="A picture containing sky, outdoor, grass, tree&#10;&#10;Description automatically generated">
            <a:extLst>
              <a:ext uri="{FF2B5EF4-FFF2-40B4-BE49-F238E27FC236}">
                <a16:creationId xmlns:a16="http://schemas.microsoft.com/office/drawing/2014/main" id="{A7C12201-C44F-4DED-BA2A-BB4266885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05"/>
          <a:stretch/>
        </p:blipFill>
        <p:spPr>
          <a:xfrm>
            <a:off x="5266835" y="2826547"/>
            <a:ext cx="5637844" cy="3881454"/>
          </a:xfrm>
          <a:prstGeom prst="rect">
            <a:avLst/>
          </a:prstGeom>
        </p:spPr>
      </p:pic>
      <p:pic>
        <p:nvPicPr>
          <p:cNvPr id="9" name="Picture 8" descr="A pile of dirt&#10;&#10;Description automatically generated">
            <a:extLst>
              <a:ext uri="{FF2B5EF4-FFF2-40B4-BE49-F238E27FC236}">
                <a16:creationId xmlns:a16="http://schemas.microsoft.com/office/drawing/2014/main" id="{5C95377B-9A77-43F7-84A1-0C77B99C7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76" y="149999"/>
            <a:ext cx="4902463" cy="65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sky, ground&#10;&#10;Description automatically generated">
            <a:extLst>
              <a:ext uri="{FF2B5EF4-FFF2-40B4-BE49-F238E27FC236}">
                <a16:creationId xmlns:a16="http://schemas.microsoft.com/office/drawing/2014/main" id="{962A5D48-C7F5-40FA-8832-34FBB656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91775"/>
            <a:ext cx="4139548" cy="5519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erson sitting at a table with a cake&#10;&#10;Description automatically generated">
            <a:extLst>
              <a:ext uri="{FF2B5EF4-FFF2-40B4-BE49-F238E27FC236}">
                <a16:creationId xmlns:a16="http://schemas.microsoft.com/office/drawing/2014/main" id="{5A42CF4C-2EC4-43F9-BBCF-14B802298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535" y="1125793"/>
            <a:ext cx="6033998" cy="4525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29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2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0CC026B-74DD-4EE5-A945-6B45319D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Prayer points</a:t>
            </a: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4F604-A62F-4DD8-B2DC-731911CA4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That our work from this summer in Uganda and Rwanda is continued.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For my next few months at work to be purposeful and have an impact.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For God’s guidance as I prepare to move to Uganda, and continued reassurance that this the right step to be taking.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That security checks, visas etc. go through smoothly.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Support from work in taking a year out.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For clarity in terms of finances and timings.</a:t>
            </a:r>
          </a:p>
        </p:txBody>
      </p:sp>
      <p:pic>
        <p:nvPicPr>
          <p:cNvPr id="6" name="Content Placeholder 5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556D32AE-124C-4EBA-AD19-ABAE5CBEC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4411" y="1275798"/>
            <a:ext cx="4960442" cy="3720331"/>
          </a:xfrm>
          <a:prstGeom prst="rect">
            <a:avLst/>
          </a:prstGeom>
        </p:spPr>
      </p:pic>
      <p:pic>
        <p:nvPicPr>
          <p:cNvPr id="38" name="Picture 2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2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33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3FBA155-23FA-46CE-869F-A87B4F07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41" y="165295"/>
            <a:ext cx="7969717" cy="59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C3E7C-2039-4894-BA92-37A2CE05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93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000">
                <a:solidFill>
                  <a:srgbClr val="FFFFFE"/>
                </a:solidFill>
              </a:rPr>
              <a:t>Inspire, Educate and Empower Rwanda</a:t>
            </a:r>
          </a:p>
        </p:txBody>
      </p:sp>
      <p:pic>
        <p:nvPicPr>
          <p:cNvPr id="5" name="Content Placeholder 4" descr="A sign on the side of a road&#10;&#10;Description automatically generated">
            <a:extLst>
              <a:ext uri="{FF2B5EF4-FFF2-40B4-BE49-F238E27FC236}">
                <a16:creationId xmlns:a16="http://schemas.microsoft.com/office/drawing/2014/main" id="{BCE08AE5-49FE-490A-93D7-7BAFEAF96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998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9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mountain&#10;&#10;Description automatically generated">
            <a:extLst>
              <a:ext uri="{FF2B5EF4-FFF2-40B4-BE49-F238E27FC236}">
                <a16:creationId xmlns:a16="http://schemas.microsoft.com/office/drawing/2014/main" id="{B4BB16A1-49F5-4DEB-85FC-DEA5010C6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3" r="1" b="1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9" name="Picture 8" descr="A group of palm trees next to a tree&#10;&#10;Description automatically generated">
            <a:extLst>
              <a:ext uri="{FF2B5EF4-FFF2-40B4-BE49-F238E27FC236}">
                <a16:creationId xmlns:a16="http://schemas.microsoft.com/office/drawing/2014/main" id="{7CE1EBF6-36FE-43B6-AC7C-9E20211A9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8" r="-4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1" name="Picture 10" descr="A picture containing outdoor, sky, building, green&#10;&#10;Description automatically generated">
            <a:extLst>
              <a:ext uri="{FF2B5EF4-FFF2-40B4-BE49-F238E27FC236}">
                <a16:creationId xmlns:a16="http://schemas.microsoft.com/office/drawing/2014/main" id="{85A74F5F-E746-418F-9200-C8DCFD0A7E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" r="31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7" name="Picture 6" descr="A view of a city&#10;&#10;Description automatically generated">
            <a:extLst>
              <a:ext uri="{FF2B5EF4-FFF2-40B4-BE49-F238E27FC236}">
                <a16:creationId xmlns:a16="http://schemas.microsoft.com/office/drawing/2014/main" id="{35E53C21-C98F-4721-819D-3FE52C1968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113" r="1" b="1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5" name="Picture 4" descr="A view of a city street&#10;&#10;Description automatically generated">
            <a:extLst>
              <a:ext uri="{FF2B5EF4-FFF2-40B4-BE49-F238E27FC236}">
                <a16:creationId xmlns:a16="http://schemas.microsoft.com/office/drawing/2014/main" id="{7A346812-A1A4-4962-9152-A1E96995F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644" r="-4" b="21383"/>
          <a:stretch/>
        </p:blipFill>
        <p:spPr>
          <a:xfrm>
            <a:off x="8635650" y="406996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8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47D45D06-951B-4482-94E6-52A69234C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16" y="1125794"/>
            <a:ext cx="5159675" cy="3869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6077CC5C-BB6D-43FD-A61C-1DBC003EA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857" y="1125793"/>
            <a:ext cx="5159676" cy="3869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26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076BA1F-8B57-4CBA-8369-C2B95D46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10" y="3582865"/>
            <a:ext cx="4145280" cy="3108960"/>
          </a:xfrm>
          <a:prstGeom prst="rect">
            <a:avLst/>
          </a:prstGeom>
        </p:spPr>
      </p:pic>
      <p:pic>
        <p:nvPicPr>
          <p:cNvPr id="4" name="Picture 3" descr="A vase of flowers sitting on a bench&#10;&#10;Description automatically generated">
            <a:extLst>
              <a:ext uri="{FF2B5EF4-FFF2-40B4-BE49-F238E27FC236}">
                <a16:creationId xmlns:a16="http://schemas.microsoft.com/office/drawing/2014/main" id="{BBCD25DA-38CF-4BDD-B995-472DAB4C9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87" r="16118"/>
          <a:stretch/>
        </p:blipFill>
        <p:spPr>
          <a:xfrm>
            <a:off x="3615397" y="2256984"/>
            <a:ext cx="2264898" cy="4434841"/>
          </a:xfrm>
          <a:prstGeom prst="rect">
            <a:avLst/>
          </a:prstGeom>
        </p:spPr>
      </p:pic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567F3F9-B35D-4E4C-8D61-A7FEC8AAE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846"/>
          <a:stretch/>
        </p:blipFill>
        <p:spPr>
          <a:xfrm>
            <a:off x="6035730" y="0"/>
            <a:ext cx="5956878" cy="3312941"/>
          </a:xfrm>
          <a:prstGeom prst="rect">
            <a:avLst/>
          </a:prstGeom>
        </p:spPr>
      </p:pic>
      <p:pic>
        <p:nvPicPr>
          <p:cNvPr id="8" name="Picture 7" descr="A picture containing grass, person&#10;&#10;Description automatically generated">
            <a:extLst>
              <a:ext uri="{FF2B5EF4-FFF2-40B4-BE49-F238E27FC236}">
                <a16:creationId xmlns:a16="http://schemas.microsoft.com/office/drawing/2014/main" id="{79D91D96-077E-4FA1-8DA6-8A7F135DED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641" b="16103"/>
          <a:stretch/>
        </p:blipFill>
        <p:spPr>
          <a:xfrm>
            <a:off x="42012" y="304213"/>
            <a:ext cx="3429000" cy="45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ground, tree, outdoor, writing implement&#10;&#10;Description automatically generated">
            <a:extLst>
              <a:ext uri="{FF2B5EF4-FFF2-40B4-BE49-F238E27FC236}">
                <a16:creationId xmlns:a16="http://schemas.microsoft.com/office/drawing/2014/main" id="{E9C144F1-FC8F-472E-83C1-41422A74A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3" r="1" b="1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5" name="Picture 14" descr="A group of shoes on the sidewalk&#10;&#10;Description automatically generated">
            <a:extLst>
              <a:ext uri="{FF2B5EF4-FFF2-40B4-BE49-F238E27FC236}">
                <a16:creationId xmlns:a16="http://schemas.microsoft.com/office/drawing/2014/main" id="{B2D5346A-7FAF-42CA-A7BA-3A455BAD5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" r="3419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12A5B0-9A57-4C16-AE32-02EE471D13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90333" y="3257176"/>
            <a:ext cx="3600824" cy="3600824"/>
          </a:xfrm>
          <a:prstGeom prst="rect">
            <a:avLst/>
          </a:prstGeom>
        </p:spPr>
      </p:pic>
      <p:pic>
        <p:nvPicPr>
          <p:cNvPr id="21" name="Picture 2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870545C-3BB7-4AA5-B28C-B522570D4D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3114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5388CEC-FE65-4ECC-AB75-07648AF1C3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10" b="-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9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CB9CD-C814-46B0-9C96-0A29EB54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Redearth Uganda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tent on the side of a dirt road&#10;&#10;Description automatically generated">
            <a:extLst>
              <a:ext uri="{FF2B5EF4-FFF2-40B4-BE49-F238E27FC236}">
                <a16:creationId xmlns:a16="http://schemas.microsoft.com/office/drawing/2014/main" id="{D74E70AE-61B8-4D2F-A909-0479137564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2204" y="600298"/>
            <a:ext cx="3692411" cy="4923214"/>
          </a:xfrm>
          <a:prstGeom prst="rect">
            <a:avLst/>
          </a:prstGeom>
        </p:spPr>
      </p:pic>
      <p:pic>
        <p:nvPicPr>
          <p:cNvPr id="6" name="Content Placeholder 5" descr="A picture containing ground, outdoor, building, grass&#10;&#10;Description automatically generated">
            <a:extLst>
              <a:ext uri="{FF2B5EF4-FFF2-40B4-BE49-F238E27FC236}">
                <a16:creationId xmlns:a16="http://schemas.microsoft.com/office/drawing/2014/main" id="{14ADBAFA-E150-4689-A5F2-8F1A30AFF2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858342" y="600298"/>
            <a:ext cx="3692411" cy="49232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1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tree in front of a house&#10;&#10;Description automatically generated">
            <a:extLst>
              <a:ext uri="{FF2B5EF4-FFF2-40B4-BE49-F238E27FC236}">
                <a16:creationId xmlns:a16="http://schemas.microsoft.com/office/drawing/2014/main" id="{852783A2-82C6-476B-9963-965AF8747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37" r="-3" b="11292"/>
          <a:stretch/>
        </p:blipFill>
        <p:spPr>
          <a:xfrm>
            <a:off x="20" y="10"/>
            <a:ext cx="7215381" cy="2969294"/>
          </a:xfrm>
          <a:custGeom>
            <a:avLst/>
            <a:gdLst>
              <a:gd name="connsiteX0" fmla="*/ 0 w 7215401"/>
              <a:gd name="connsiteY0" fmla="*/ 0 h 2969304"/>
              <a:gd name="connsiteX1" fmla="*/ 677334 w 7215401"/>
              <a:gd name="connsiteY1" fmla="*/ 0 h 2969304"/>
              <a:gd name="connsiteX2" fmla="*/ 1168036 w 7215401"/>
              <a:gd name="connsiteY2" fmla="*/ 0 h 2969304"/>
              <a:gd name="connsiteX3" fmla="*/ 1205499 w 7215401"/>
              <a:gd name="connsiteY3" fmla="*/ 0 h 2969304"/>
              <a:gd name="connsiteX4" fmla="*/ 1647632 w 7215401"/>
              <a:gd name="connsiteY4" fmla="*/ 0 h 2969304"/>
              <a:gd name="connsiteX5" fmla="*/ 7215401 w 7215401"/>
              <a:gd name="connsiteY5" fmla="*/ 0 h 2969304"/>
              <a:gd name="connsiteX6" fmla="*/ 5840224 w 7215401"/>
              <a:gd name="connsiteY6" fmla="*/ 2969304 h 2969304"/>
              <a:gd name="connsiteX7" fmla="*/ 0 w 7215401"/>
              <a:gd name="connsiteY7" fmla="*/ 2969304 h 296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5" name="Picture 4" descr="A group of people on a dirt road&#10;&#10;Description automatically generated">
            <a:extLst>
              <a:ext uri="{FF2B5EF4-FFF2-40B4-BE49-F238E27FC236}">
                <a16:creationId xmlns:a16="http://schemas.microsoft.com/office/drawing/2014/main" id="{AA2C4326-5590-43FD-9467-65C087FB9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68" r="-3" b="5209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7" name="Picture 6" descr="A sunset over a body of water&#10;&#10;Description automatically generated">
            <a:extLst>
              <a:ext uri="{FF2B5EF4-FFF2-40B4-BE49-F238E27FC236}">
                <a16:creationId xmlns:a16="http://schemas.microsoft.com/office/drawing/2014/main" id="{86D04C5B-BBCA-40F9-9BC9-E09ABC1F16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066" b="16494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Picture 2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CD90F150-3ADA-4D05-86F8-19527BDDEA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481" r="1" b="2966"/>
          <a:stretch/>
        </p:blipFill>
        <p:spPr>
          <a:xfrm>
            <a:off x="1" y="3106464"/>
            <a:ext cx="6209553" cy="3751536"/>
          </a:xfrm>
          <a:custGeom>
            <a:avLst/>
            <a:gdLst>
              <a:gd name="connsiteX0" fmla="*/ 0 w 6209553"/>
              <a:gd name="connsiteY0" fmla="*/ 0 h 3751536"/>
              <a:gd name="connsiteX1" fmla="*/ 5776701 w 6209553"/>
              <a:gd name="connsiteY1" fmla="*/ 0 h 3751536"/>
              <a:gd name="connsiteX2" fmla="*/ 4041567 w 6209553"/>
              <a:gd name="connsiteY2" fmla="*/ 3746529 h 3751536"/>
              <a:gd name="connsiteX3" fmla="*/ 6209553 w 6209553"/>
              <a:gd name="connsiteY3" fmla="*/ 3746529 h 3751536"/>
              <a:gd name="connsiteX4" fmla="*/ 6209553 w 6209553"/>
              <a:gd name="connsiteY4" fmla="*/ 3746530 h 3751536"/>
              <a:gd name="connsiteX5" fmla="*/ 1647632 w 6209553"/>
              <a:gd name="connsiteY5" fmla="*/ 3746530 h 3751536"/>
              <a:gd name="connsiteX6" fmla="*/ 1647632 w 6209553"/>
              <a:gd name="connsiteY6" fmla="*/ 3751536 h 3751536"/>
              <a:gd name="connsiteX7" fmla="*/ 0 w 6209553"/>
              <a:gd name="connsiteY7" fmla="*/ 3751536 h 37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686410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</TotalTime>
  <Words>94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Uganda &amp; Rwanda 2019</vt:lpstr>
      <vt:lpstr>PowerPoint Presentation</vt:lpstr>
      <vt:lpstr>Inspire, Educate and Empower Rwanda</vt:lpstr>
      <vt:lpstr>PowerPoint Presentation</vt:lpstr>
      <vt:lpstr>PowerPoint Presentation</vt:lpstr>
      <vt:lpstr>PowerPoint Presentation</vt:lpstr>
      <vt:lpstr>PowerPoint Presentation</vt:lpstr>
      <vt:lpstr>Redearth Uganda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Prayer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Uganda &amp; Rwanda 2019</dc:title>
  <dc:creator>Emily</dc:creator>
  <cp:lastModifiedBy>Emily</cp:lastModifiedBy>
  <cp:revision>5</cp:revision>
  <dcterms:created xsi:type="dcterms:W3CDTF">2019-08-24T17:03:37Z</dcterms:created>
  <dcterms:modified xsi:type="dcterms:W3CDTF">2019-08-24T17:48:45Z</dcterms:modified>
</cp:coreProperties>
</file>